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28496-C678-4555-AFE9-7E9640D05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FA729-A4D5-4D43-A70E-B2B531FB52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6ECC0-C37F-4DB3-B3C2-01D38DF7B0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C8C41A-D1F8-4032-8CB3-D8A918C465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DA6E8-33CF-41D8-A0EF-96CBA33DC0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8451F-E863-4806-8E77-2E41B75B51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3214C-5D8D-4655-B02B-652104583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20F18-BBA9-4131-B94C-08F582F74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A3666-D4FA-45BE-96BA-20476ABD62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F7E3D-D413-481A-A752-9B82C23F16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8319C-36C7-41D2-B122-45864CD821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57CFEF-D735-4D0F-8E71-79A685E51C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MOTHER RUSSIA’S PAST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Daniel Driscoll</a:t>
            </a:r>
          </a:p>
          <a:p>
            <a:r>
              <a:rPr lang="en-US" dirty="0"/>
              <a:t>Wilson Wong</a:t>
            </a:r>
          </a:p>
          <a:p>
            <a:r>
              <a:rPr lang="en-US" dirty="0" smtClean="0"/>
              <a:t>Isabella </a:t>
            </a:r>
            <a:r>
              <a:rPr lang="en-US" dirty="0"/>
              <a:t>Lam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Russian Civil War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Conflict where the red army (communists) defended  the Bolshevik government</a:t>
            </a:r>
          </a:p>
          <a:p>
            <a:r>
              <a:rPr lang="en-US"/>
              <a:t>Caused by the treaty of Brest-Litovsk</a:t>
            </a:r>
          </a:p>
          <a:p>
            <a:r>
              <a:rPr lang="en-US"/>
              <a:t>Czechoslovak legion retaliates and takes control of trans-siberian railroad</a:t>
            </a:r>
          </a:p>
          <a:p>
            <a:r>
              <a:rPr lang="en-US"/>
              <a:t>Two anti Bolshevik authorities appears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1922-Communist leaders are securely in power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1922-Russia formed U.S.S.R.(Union of Soviet Socialist Republics)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1924-Vladimir I. Lenin died.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1941-The Nazis invaded.</a:t>
            </a:r>
            <a:endParaRPr lang="en-US" dirty="0"/>
          </a:p>
        </p:txBody>
      </p:sp>
      <p:pic>
        <p:nvPicPr>
          <p:cNvPr id="4" name="Picture 3" descr="images2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3657600"/>
            <a:ext cx="22860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1940s to 1980s-Cold war between the United States</a:t>
            </a:r>
          </a:p>
          <a:p>
            <a:r>
              <a:rPr lang="en-US" dirty="0" smtClean="0"/>
              <a:t>1924 to 1985-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Joseph V. </a:t>
            </a:r>
            <a:endParaRPr lang="en-US" dirty="0"/>
          </a:p>
          <a:p>
            <a:pPr>
              <a:buNone/>
            </a:pPr>
            <a:r>
              <a:rPr lang="en-US" dirty="0" smtClean="0"/>
              <a:t>   Stalin became leader.</a:t>
            </a:r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imagesCABOBJT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2286000"/>
            <a:ext cx="3048000" cy="1504950"/>
          </a:xfrm>
          <a:prstGeom prst="rect">
            <a:avLst/>
          </a:prstGeom>
        </p:spPr>
      </p:pic>
      <p:pic>
        <p:nvPicPr>
          <p:cNvPr id="5" name="Picture 4" descr="images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733800"/>
            <a:ext cx="2047875" cy="22383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95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MOTHER RUSSIA’S PAST</vt:lpstr>
      <vt:lpstr>The Russian Civil War</vt:lpstr>
      <vt:lpstr>Slide 3</vt:lpstr>
      <vt:lpstr>Slide 4</vt:lpstr>
      <vt:lpstr>Slide 5</vt:lpstr>
      <vt:lpstr>Slide 6</vt:lpstr>
      <vt:lpstr>Slide 7</vt:lpstr>
      <vt:lpstr>Invasion</vt:lpstr>
      <vt:lpstr>Leaders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 RUSSIA’S PAST</dc:title>
  <dc:creator>honely tang</dc:creator>
  <cp:lastModifiedBy>honely tang</cp:lastModifiedBy>
  <cp:revision>4</cp:revision>
  <dcterms:created xsi:type="dcterms:W3CDTF">2010-12-15T13:57:24Z</dcterms:created>
  <dcterms:modified xsi:type="dcterms:W3CDTF">2010-12-18T15:52:37Z</dcterms:modified>
</cp:coreProperties>
</file>